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5"/>
  </p:notesMasterIdLst>
  <p:handoutMasterIdLst>
    <p:handoutMasterId r:id="rId6"/>
  </p:handoutMasterIdLst>
  <p:sldIdLst>
    <p:sldId id="345" r:id="rId2"/>
    <p:sldId id="351" r:id="rId3"/>
    <p:sldId id="362" r:id="rId4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009900"/>
    <a:srgbClr val="0099CC"/>
    <a:srgbClr val="003399"/>
    <a:srgbClr val="FF6699"/>
    <a:srgbClr val="96969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595" autoAdjust="0"/>
  </p:normalViewPr>
  <p:slideViewPr>
    <p:cSldViewPr>
      <p:cViewPr>
        <p:scale>
          <a:sx n="70" d="100"/>
          <a:sy n="70" d="100"/>
        </p:scale>
        <p:origin x="-960" y="-10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F772969E-2FF6-45CA-B728-D58862A1D4E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66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341D992-86F6-4E6D-966E-DC2810B7B07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7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39E1C2-D67C-4E54-8DCD-9EE998D6EC78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4EAC30-8037-47DF-8830-1039A976DE9A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A89FFC-848E-4651-814C-3141BD699324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6B8A708-46B0-46FE-826F-D953C1872BD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C5C37D-B266-4C4B-8932-A3D1374094B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425BF7-5166-4C21-93D7-FBAFB712882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B86E49-4659-4095-A34C-0A7E817F6DAD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CE6CA4-7166-40D4-A0F0-DFFBD2DA1AC7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9124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6FE02D-12C2-40DC-9A03-204B9A44ED47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700DCA9-9899-4300-AD4D-F80EF61320D1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12CB93E-C2FD-41F9-B63A-EEF4AE14F81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2A79DB-9F54-4FD7-A2FC-EDADCA475DEB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4AE19F-6814-4F79-A9C6-ABC55AC4AE6E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764704"/>
            <a:ext cx="9906000" cy="3816424"/>
          </a:xfrm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400" i="1" dirty="0" err="1" smtClean="0">
                <a:latin typeface="Arial" charset="0"/>
              </a:rPr>
              <a:t>EuNetAir</a:t>
            </a:r>
            <a:endParaRPr lang="en-GB" sz="2400" i="1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>
                <a:latin typeface="Arial" charset="0"/>
              </a:rPr>
              <a:t>COST Action TD1105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GB" sz="2800" baseline="30000" dirty="0" smtClean="0">
                <a:solidFill>
                  <a:srgbClr val="FF0000"/>
                </a:solidFill>
                <a:latin typeface="Arial" charset="0"/>
              </a:rPr>
              <a:t>th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 International Workshop </a:t>
            </a:r>
            <a:r>
              <a:rPr lang="en-GB" sz="2800" i="1" dirty="0" err="1" smtClean="0">
                <a:solidFill>
                  <a:srgbClr val="0000FF"/>
                </a:solidFill>
                <a:latin typeface="Arial" charset="0"/>
              </a:rPr>
              <a:t>EuNetAir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 on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700" i="1" dirty="0" smtClean="0">
                <a:solidFill>
                  <a:srgbClr val="C00000"/>
                </a:solidFill>
                <a:latin typeface="Arial" charset="0"/>
              </a:rPr>
              <a:t>Innovations and Challenges for Air Quality Control Sensors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200" dirty="0" smtClean="0">
                <a:solidFill>
                  <a:srgbClr val="006600"/>
                </a:solidFill>
                <a:latin typeface="Arial" charset="0"/>
              </a:rPr>
              <a:t>FFG - Austrian Research Promotion Agency - Austrian COST Association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200" dirty="0" smtClean="0">
                <a:solidFill>
                  <a:srgbClr val="006600"/>
                </a:solidFill>
                <a:latin typeface="Arial" charset="0"/>
              </a:rPr>
              <a:t>Vienna, Austria, 25 - 26 February 2016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endParaRPr lang="en-GB" sz="500" dirty="0" smtClean="0">
              <a:solidFill>
                <a:srgbClr val="0066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800" dirty="0" smtClean="0">
                <a:latin typeface="Arial" charset="0"/>
              </a:rPr>
              <a:t>TITLE OF TALK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648744" y="4653136"/>
            <a:ext cx="7208045" cy="187134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latin typeface="Arial" charset="0"/>
              </a:rPr>
              <a:t>Presenter Name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Function in the Action </a:t>
            </a:r>
            <a:r>
              <a:rPr lang="en-GB" sz="2000" b="0" dirty="0" smtClean="0">
                <a:latin typeface="Arial" charset="0"/>
              </a:rPr>
              <a:t>(MC Member/Substitute, WG Member, Participant, External Expert)</a:t>
            </a:r>
          </a:p>
          <a:p>
            <a:pPr eaLnBrk="1" hangingPunct="1">
              <a:defRPr/>
            </a:pPr>
            <a:r>
              <a:rPr lang="en-GB" sz="2000" b="0" dirty="0" smtClean="0">
                <a:latin typeface="Arial" charset="0"/>
              </a:rPr>
              <a:t>Email address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Affiliation /  Country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6457" y="4869160"/>
            <a:ext cx="2664296" cy="108039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u="sng" dirty="0" smtClean="0">
                <a:solidFill>
                  <a:srgbClr val="009900"/>
                </a:solidFill>
              </a:rPr>
              <a:t>Speaker Affiliation Logo</a:t>
            </a:r>
            <a:endParaRPr lang="en-GB" sz="2400" u="sng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807AFC3-9CE4-473B-9900-3A8E25757AF6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115888"/>
            <a:ext cx="9361487" cy="504825"/>
          </a:xfrm>
          <a:noFill/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dirty="0" smtClean="0">
                <a:solidFill>
                  <a:srgbClr val="0000FF"/>
                </a:solidFill>
              </a:rPr>
              <a:t>Title</a:t>
            </a:r>
            <a:r>
              <a:rPr lang="en-GB" sz="3000" dirty="0" smtClean="0"/>
              <a:t> of the Slide Contents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73050" y="935038"/>
            <a:ext cx="9432925" cy="2061914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se this template for your Talk at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International Workshop </a:t>
            </a:r>
            <a:r>
              <a:rPr lang="en-US" sz="2400" i="1" dirty="0" err="1" smtClean="0"/>
              <a:t>EuNetAir</a:t>
            </a:r>
            <a:r>
              <a:rPr lang="en-US" sz="2400" dirty="0" smtClean="0"/>
              <a:t> in Vienna at FFG, 25-26 February </a:t>
            </a:r>
            <a:r>
              <a:rPr lang="en-US" sz="2400" dirty="0" smtClean="0"/>
              <a:t>2016</a:t>
            </a:r>
            <a:endParaRPr lang="en-US" sz="2400" dirty="0" smtClean="0"/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dirty="0" smtClean="0"/>
              <a:t>Add several slides as you need 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 noGrp="1"/>
          </p:cNvSpPr>
          <p:nvPr/>
        </p:nvSpPr>
        <p:spPr>
          <a:xfrm>
            <a:off x="8374063" y="6343650"/>
            <a:ext cx="61753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1A8D1655-A0C1-40DA-A9CA-00DB33C10571}" type="slidenum">
              <a:rPr lang="en-GB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3</a:t>
            </a:fld>
            <a:endParaRPr lang="en-GB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Content Placeholder 5"/>
          <p:cNvSpPr>
            <a:spLocks noGrp="1"/>
          </p:cNvSpPr>
          <p:nvPr>
            <p:ph sz="quarter" idx="4294967295"/>
          </p:nvPr>
        </p:nvSpPr>
        <p:spPr bwMode="auto">
          <a:xfrm>
            <a:off x="57150" y="44450"/>
            <a:ext cx="9720263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3000" b="1" dirty="0" smtClean="0">
                <a:solidFill>
                  <a:srgbClr val="0000FF"/>
                </a:solidFill>
              </a:rPr>
              <a:t>CONCLUSIONS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200025" y="981075"/>
            <a:ext cx="9634538" cy="215989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dirty="0" smtClean="0">
                <a:solidFill>
                  <a:schemeClr val="accent2"/>
                </a:solidFill>
              </a:rPr>
              <a:t>CONCLUSIONS: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dirty="0" smtClean="0">
                <a:solidFill>
                  <a:schemeClr val="accent2"/>
                </a:solidFill>
              </a:rPr>
              <a:t>[Discuss briefly the conclusions]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dirty="0" smtClean="0">
                <a:solidFill>
                  <a:schemeClr val="accent2"/>
                </a:solidFill>
              </a:rPr>
              <a:t>[Highlight the </a:t>
            </a:r>
            <a:r>
              <a:rPr lang="en-GB" sz="2400" i="1" u="sng" dirty="0" smtClean="0">
                <a:solidFill>
                  <a:schemeClr val="accent2"/>
                </a:solidFill>
              </a:rPr>
              <a:t>main achievements</a:t>
            </a:r>
            <a:r>
              <a:rPr lang="en-GB" sz="2400" dirty="0" smtClean="0">
                <a:solidFill>
                  <a:schemeClr val="accent2"/>
                </a:solidFill>
              </a:rPr>
              <a:t> and the open PROBLEMS]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3922</TotalTime>
  <Words>139</Words>
  <Application>Microsoft Office PowerPoint</Application>
  <PresentationFormat>A4 (21x29,7 cm)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PowerPoint-presentation-3</vt:lpstr>
      <vt:lpstr>Presentazione standard di PowerPoint</vt:lpstr>
      <vt:lpstr>Presentazione standard di PowerPoint</vt:lpstr>
      <vt:lpstr>Presentazione standard di PowerPoint</vt:lpstr>
    </vt:vector>
  </TitlesOfParts>
  <Company>ESF-COST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Mike Penza</cp:lastModifiedBy>
  <cp:revision>202</cp:revision>
  <dcterms:created xsi:type="dcterms:W3CDTF">2007-11-05T13:47:35Z</dcterms:created>
  <dcterms:modified xsi:type="dcterms:W3CDTF">2016-01-07T09:15:35Z</dcterms:modified>
</cp:coreProperties>
</file>